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3" r:id="rId4"/>
    <p:sldId id="261" r:id="rId5"/>
    <p:sldId id="268" r:id="rId6"/>
    <p:sldId id="269" r:id="rId7"/>
    <p:sldId id="274" r:id="rId8"/>
    <p:sldId id="270" r:id="rId9"/>
    <p:sldId id="271" r:id="rId10"/>
    <p:sldId id="273" r:id="rId11"/>
    <p:sldId id="258" r:id="rId12"/>
    <p:sldId id="259" r:id="rId13"/>
    <p:sldId id="272" r:id="rId14"/>
    <p:sldId id="260" r:id="rId15"/>
    <p:sldId id="264" r:id="rId16"/>
    <p:sldId id="265" r:id="rId17"/>
    <p:sldId id="266" r:id="rId18"/>
    <p:sldId id="267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E3E25-1F45-463F-869C-123176975D3B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C449-EE81-4F1F-8C1C-2815B88AAB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26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8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0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49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4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45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2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00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29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6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E6CB1-EA72-4289-B9E2-9B22087C6DDD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F6DE-D272-4B19-ADF9-A22B6B5FE7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3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27.0.0.1:8763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資料庫系統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搭建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Mariadb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phpmyadmin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Version: 20220613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虎科大資工系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黃世昌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643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 container: </a:t>
            </a:r>
            <a:br>
              <a:rPr lang="en-US" altLang="zh-TW" dirty="0" smtClean="0"/>
            </a:br>
            <a:r>
              <a:rPr lang="en-US" altLang="zh-TW" dirty="0" smtClean="0"/>
              <a:t>Check you location and create directory csie111/team100  (</a:t>
            </a:r>
            <a:r>
              <a:rPr lang="zh-TW" altLang="en-US" dirty="0" smtClean="0"/>
              <a:t>我的組別是 第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22" y="1825625"/>
            <a:ext cx="83343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3. TEST YOUR INSTALLED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you localhost</a:t>
            </a:r>
          </a:p>
          <a:p>
            <a:pPr lvl="1"/>
            <a:r>
              <a:rPr lang="en-US" altLang="zh-TW" dirty="0" smtClean="0">
                <a:hlinkClick r:id="rId2"/>
              </a:rPr>
              <a:t>http://127.0.0.1:8763/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84" y="1424130"/>
            <a:ext cx="7493902" cy="48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0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YOUR INSTALLED SYSTEM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390" y="1825625"/>
            <a:ext cx="5119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建立名為</a:t>
            </a:r>
            <a:r>
              <a:rPr lang="en-US" altLang="zh-TW" dirty="0" smtClean="0"/>
              <a:t>csie111</a:t>
            </a:r>
            <a:r>
              <a:rPr lang="zh-TW" altLang="en-US" dirty="0" smtClean="0"/>
              <a:t>的資料庫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182687" cy="4351338"/>
          </a:xfrm>
        </p:spPr>
        <p:txBody>
          <a:bodyPr/>
          <a:lstStyle/>
          <a:p>
            <a:r>
              <a:rPr lang="zh-TW" altLang="en-US" dirty="0" smtClean="0"/>
              <a:t>我的組別是 第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組，我想建立一個表格叫做</a:t>
            </a:r>
            <a:r>
              <a:rPr lang="en-US" altLang="zh-TW" dirty="0" smtClean="0"/>
              <a:t>user</a:t>
            </a:r>
          </a:p>
          <a:p>
            <a:pPr lvl="1"/>
            <a:r>
              <a:rPr lang="zh-TW" altLang="en-US" dirty="0"/>
              <a:t>命名</a:t>
            </a:r>
            <a:r>
              <a:rPr lang="zh-TW" altLang="en-US" dirty="0" smtClean="0"/>
              <a:t>為</a:t>
            </a:r>
            <a:r>
              <a:rPr lang="en-US" altLang="zh-TW" dirty="0" smtClean="0"/>
              <a:t> T100_user</a:t>
            </a:r>
          </a:p>
          <a:p>
            <a:pPr lvl="1"/>
            <a:r>
              <a:rPr lang="zh-TW" altLang="en-US" dirty="0"/>
              <a:t>亂加三個</a:t>
            </a:r>
            <a:r>
              <a:rPr lang="zh-TW" altLang="en-US" dirty="0" smtClean="0"/>
              <a:t>欄位</a:t>
            </a:r>
            <a:r>
              <a:rPr lang="en-US" altLang="zh-TW" dirty="0" smtClean="0"/>
              <a:t>(FOR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87" y="1450594"/>
            <a:ext cx="6428523" cy="47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65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Write your PHP to connect the </a:t>
            </a:r>
            <a:r>
              <a:rPr lang="en-US" altLang="zh-TW" dirty="0" err="1" smtClean="0"/>
              <a:t>db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97776"/>
            <a:ext cx="10515600" cy="5279187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en-US" altLang="zh-TW" dirty="0" smtClean="0"/>
              <a:t>&lt;?</a:t>
            </a:r>
            <a:r>
              <a:rPr lang="en-US" altLang="zh-TW" dirty="0" err="1" smtClean="0"/>
              <a:t>php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b="1" dirty="0" smtClean="0">
                <a:solidFill>
                  <a:srgbClr val="FF0000"/>
                </a:solidFill>
              </a:rPr>
              <a:t>$</a:t>
            </a:r>
            <a:r>
              <a:rPr lang="en-US" altLang="zh-TW" b="1" dirty="0" err="1" smtClean="0">
                <a:solidFill>
                  <a:srgbClr val="FF0000"/>
                </a:solidFill>
              </a:rPr>
              <a:t>dbhost</a:t>
            </a:r>
            <a:r>
              <a:rPr lang="en-US" altLang="zh-TW" b="1" dirty="0" smtClean="0">
                <a:solidFill>
                  <a:srgbClr val="FF0000"/>
                </a:solidFill>
              </a:rPr>
              <a:t> = '172.17.0.1:3307';     //set the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ip</a:t>
            </a:r>
            <a:r>
              <a:rPr lang="en-US" altLang="zh-TW" b="1" dirty="0" smtClean="0">
                <a:solidFill>
                  <a:srgbClr val="FF0000"/>
                </a:solidFill>
              </a:rPr>
              <a:t> and port to link the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db</a:t>
            </a:r>
            <a:r>
              <a:rPr lang="en-US" altLang="zh-TW" b="1" dirty="0" smtClean="0">
                <a:solidFill>
                  <a:srgbClr val="FF0000"/>
                </a:solidFill>
              </a:rPr>
              <a:t> container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$user = 'root';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$password = '304db';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$database = 'csie111';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//</a:t>
            </a:r>
            <a:r>
              <a:rPr lang="zh-TW" altLang="en-US" dirty="0" smtClean="0"/>
              <a:t>進行連線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$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mysqli_connect</a:t>
            </a:r>
            <a:r>
              <a:rPr lang="en-US" altLang="zh-TW" dirty="0" smtClean="0"/>
              <a:t>($</a:t>
            </a:r>
            <a:r>
              <a:rPr lang="en-US" altLang="zh-TW" dirty="0" err="1" smtClean="0"/>
              <a:t>dbhost</a:t>
            </a:r>
            <a:r>
              <a:rPr lang="en-US" altLang="zh-TW" dirty="0" smtClean="0"/>
              <a:t>, $user, $password)or die("connect fail....................");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//echo "successful connected \n";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$</a:t>
            </a:r>
            <a:r>
              <a:rPr lang="en-US" altLang="zh-TW" dirty="0" err="1" smtClean="0"/>
              <a:t>db_select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mysqli_select_db</a:t>
            </a:r>
            <a:r>
              <a:rPr lang="en-US" altLang="zh-TW" dirty="0" smtClean="0"/>
              <a:t>($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, $database) 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or die ("</a:t>
            </a:r>
            <a:r>
              <a:rPr lang="zh-TW" altLang="en-US" dirty="0" smtClean="0"/>
              <a:t>無法開啟資料庫</a:t>
            </a:r>
            <a:r>
              <a:rPr lang="en-US" altLang="zh-TW" dirty="0" smtClean="0"/>
              <a:t>....\n".</a:t>
            </a:r>
            <a:r>
              <a:rPr lang="en-US" altLang="zh-TW" dirty="0" err="1" smtClean="0"/>
              <a:t>mysqli_error</a:t>
            </a:r>
            <a:r>
              <a:rPr lang="en-US" altLang="zh-TW" dirty="0" smtClean="0"/>
              <a:t>());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//echo "</a:t>
            </a:r>
            <a:r>
              <a:rPr lang="zh-TW" altLang="en-US" dirty="0" smtClean="0"/>
              <a:t>成功開起資料庫</a:t>
            </a:r>
            <a:r>
              <a:rPr lang="en-US" altLang="zh-TW" dirty="0" smtClean="0"/>
              <a:t>...\\n";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err="1" smtClean="0"/>
              <a:t>mysqli_set_charset</a:t>
            </a:r>
            <a:r>
              <a:rPr lang="en-US" altLang="zh-TW" dirty="0" smtClean="0"/>
              <a:t>($db,"utf8");//</a:t>
            </a:r>
            <a:r>
              <a:rPr lang="zh-TW" altLang="en-US" dirty="0" smtClean="0"/>
              <a:t>設定編碼 </a:t>
            </a:r>
            <a:r>
              <a:rPr lang="en-US" altLang="zh-TW" dirty="0" err="1" smtClean="0"/>
              <a:t>mysqli_select_db</a:t>
            </a:r>
            <a:r>
              <a:rPr lang="en-US" altLang="zh-TW" dirty="0" smtClean="0"/>
              <a:t>($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,"test"); //</a:t>
            </a:r>
            <a:r>
              <a:rPr lang="zh-TW" altLang="en-US" dirty="0" smtClean="0"/>
              <a:t>連線狀態中更換資料庫</a:t>
            </a:r>
          </a:p>
          <a:p>
            <a:pPr>
              <a:spcBef>
                <a:spcPts val="0"/>
              </a:spcBef>
            </a:pPr>
            <a:endParaRPr lang="zh-TW" altLang="en-US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$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 = "SELECT * FROM T100_user;";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$result = </a:t>
            </a:r>
            <a:r>
              <a:rPr lang="en-US" altLang="zh-TW" dirty="0" err="1" smtClean="0"/>
              <a:t>mysqli_query</a:t>
            </a:r>
            <a:r>
              <a:rPr lang="en-US" altLang="zh-TW" dirty="0" smtClean="0"/>
              <a:t>($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,$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);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echo "&lt;table border = '2'&gt;&lt;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 align='center'&gt;";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while ($meta = </a:t>
            </a:r>
            <a:r>
              <a:rPr lang="en-US" altLang="zh-TW" dirty="0" err="1" smtClean="0"/>
              <a:t>mysqli_fetch_field</a:t>
            </a:r>
            <a:r>
              <a:rPr lang="en-US" altLang="zh-TW" dirty="0" smtClean="0"/>
              <a:t>($result)) {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 echo "&lt;td&gt; $meta-&gt;name &lt;/td&gt;";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}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echo "&lt;/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&gt;";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while($row=</a:t>
            </a:r>
            <a:r>
              <a:rPr lang="en-US" altLang="zh-TW" dirty="0" err="1" smtClean="0"/>
              <a:t>mysqli_fetch_row</a:t>
            </a:r>
            <a:r>
              <a:rPr lang="en-US" altLang="zh-TW" dirty="0" smtClean="0"/>
              <a:t>($result)) {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echo "&lt;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for($j=0; $j&lt;</a:t>
            </a:r>
            <a:r>
              <a:rPr lang="en-US" altLang="zh-TW" dirty="0" err="1" smtClean="0"/>
              <a:t>mysqli_num_fields</a:t>
            </a:r>
            <a:r>
              <a:rPr lang="en-US" altLang="zh-TW" dirty="0" smtClean="0"/>
              <a:t>($result); $</a:t>
            </a:r>
            <a:r>
              <a:rPr lang="en-US" altLang="zh-TW" dirty="0" err="1" smtClean="0"/>
              <a:t>j++</a:t>
            </a:r>
            <a:r>
              <a:rPr lang="en-US" altLang="zh-TW" dirty="0" smtClean="0"/>
              <a:t>) {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   echo "&lt;td&gt;$row[$j]&lt;/td&gt;";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}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   echo "&lt;/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&gt;";</a:t>
            </a:r>
          </a:p>
          <a:p>
            <a:pPr>
              <a:spcBef>
                <a:spcPts val="0"/>
              </a:spcBef>
            </a:pPr>
            <a:r>
              <a:rPr lang="en-US" altLang="zh-TW" dirty="0" smtClean="0"/>
              <a:t>}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echo "&lt;/table&gt;";</a:t>
            </a:r>
          </a:p>
          <a:p>
            <a:pPr>
              <a:spcBef>
                <a:spcPts val="0"/>
              </a:spcBef>
            </a:pP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 err="1" smtClean="0"/>
              <a:t>mysqli_close</a:t>
            </a:r>
            <a:r>
              <a:rPr lang="en-US" altLang="zh-TW" dirty="0" smtClean="0"/>
              <a:t>($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);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39784" y="2036335"/>
            <a:ext cx="3247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欲連</a:t>
            </a:r>
            <a:r>
              <a:rPr lang="en-US" altLang="zh-TW" dirty="0" smtClean="0">
                <a:solidFill>
                  <a:srgbClr val="FF0000"/>
                </a:solidFill>
              </a:rPr>
              <a:t>DOCKER</a:t>
            </a:r>
            <a:r>
              <a:rPr lang="zh-TW" altLang="en-US" dirty="0" smtClean="0">
                <a:solidFill>
                  <a:srgbClr val="FF0000"/>
                </a:solidFill>
              </a:rPr>
              <a:t> 中的</a:t>
            </a:r>
            <a:r>
              <a:rPr lang="en-US" altLang="zh-TW" dirty="0" smtClean="0">
                <a:solidFill>
                  <a:srgbClr val="FF0000"/>
                </a:solidFill>
              </a:rPr>
              <a:t>MARIADB</a:t>
            </a:r>
            <a:r>
              <a:rPr lang="zh-TW" altLang="en-US" dirty="0" smtClean="0">
                <a:solidFill>
                  <a:srgbClr val="FF0000"/>
                </a:solidFill>
              </a:rPr>
              <a:t> 你需要他的</a:t>
            </a:r>
            <a:r>
              <a:rPr lang="en-US" altLang="zh-TW" dirty="0" smtClean="0">
                <a:solidFill>
                  <a:srgbClr val="FF0000"/>
                </a:solidFill>
              </a:rPr>
              <a:t>IP</a:t>
            </a:r>
            <a:r>
              <a:rPr lang="zh-TW" altLang="en-US" dirty="0" smtClean="0">
                <a:solidFill>
                  <a:srgbClr val="FF0000"/>
                </a:solidFill>
              </a:rPr>
              <a:t> 一般是</a:t>
            </a:r>
            <a:r>
              <a:rPr lang="en-US" altLang="zh-TW" dirty="0" smtClean="0">
                <a:solidFill>
                  <a:srgbClr val="FF0000"/>
                </a:solidFill>
              </a:rPr>
              <a:t>172.17.0.1,  3307 </a:t>
            </a:r>
            <a:r>
              <a:rPr lang="zh-TW" altLang="en-US" dirty="0" smtClean="0">
                <a:solidFill>
                  <a:srgbClr val="FF0000"/>
                </a:solidFill>
              </a:rPr>
              <a:t>是安裝時設定的</a:t>
            </a:r>
            <a:r>
              <a:rPr lang="en-US" altLang="zh-TW" dirty="0" smtClean="0">
                <a:solidFill>
                  <a:srgbClr val="FF0000"/>
                </a:solidFill>
              </a:rPr>
              <a:t>PORT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這裡沒設好 你連不上你的</a:t>
            </a:r>
            <a:r>
              <a:rPr lang="en-US" altLang="zh-TW" dirty="0" smtClean="0">
                <a:solidFill>
                  <a:srgbClr val="FF0000"/>
                </a:solidFill>
              </a:rPr>
              <a:t>PHPMYADMIN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2905125" y="1238250"/>
            <a:ext cx="5038725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F6DE-D272-4B19-ADF9-A22B6B5FE7B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16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 you container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567545" cy="4351338"/>
          </a:xfrm>
        </p:spPr>
        <p:txBody>
          <a:bodyPr/>
          <a:lstStyle/>
          <a:p>
            <a:r>
              <a:rPr lang="en-US" altLang="zh-TW" dirty="0" smtClean="0"/>
              <a:t>Check you container</a:t>
            </a:r>
          </a:p>
          <a:p>
            <a:pPr lvl="1"/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2646886"/>
            <a:ext cx="11105803" cy="40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Upload file to your container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Upload you file</a:t>
            </a:r>
          </a:p>
          <a:p>
            <a:pPr lvl="1"/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cp</a:t>
            </a:r>
            <a:r>
              <a:rPr lang="en-US" altLang="zh-TW" dirty="0" smtClean="0"/>
              <a:t> [</a:t>
            </a:r>
            <a:r>
              <a:rPr lang="zh-TW" altLang="en-US" dirty="0" smtClean="0"/>
              <a:t>你的檔案</a:t>
            </a:r>
            <a:r>
              <a:rPr lang="en-US" altLang="zh-TW" dirty="0" smtClean="0"/>
              <a:t>] [CONTAINER ID]:[</a:t>
            </a:r>
            <a:r>
              <a:rPr lang="zh-TW" altLang="en-US" dirty="0" smtClean="0"/>
              <a:t>路徑與檔案名稱</a:t>
            </a:r>
            <a:r>
              <a:rPr lang="en-US" altLang="zh-TW" dirty="0" smtClean="0"/>
              <a:t>]</a:t>
            </a:r>
          </a:p>
          <a:p>
            <a:pPr lvl="1"/>
            <a:r>
              <a:rPr lang="en-US" altLang="zh-TW" dirty="0" smtClean="0"/>
              <a:t>Docker </a:t>
            </a:r>
            <a:r>
              <a:rPr lang="en-US" altLang="zh-TW" dirty="0" err="1" smtClean="0"/>
              <a:t>cp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dbc_test.php</a:t>
            </a:r>
            <a:r>
              <a:rPr lang="en-US" altLang="zh-TW" dirty="0" smtClean="0"/>
              <a:t> phpmyadmin1:/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/www/html/csie111/team04/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3060445"/>
            <a:ext cx="8345979" cy="34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3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 your Uploaded file in container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633" y="1825625"/>
            <a:ext cx="8318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8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11325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Congratulation : </a:t>
            </a:r>
            <a:br>
              <a:rPr lang="en-US" altLang="zh-TW" dirty="0" smtClean="0"/>
            </a:br>
            <a:r>
              <a:rPr lang="en-US" altLang="zh-TW" dirty="0" smtClean="0"/>
              <a:t>your environment is ready</a:t>
            </a:r>
            <a:br>
              <a:rPr lang="en-US" altLang="zh-TW" dirty="0" smtClean="0"/>
            </a:br>
            <a:r>
              <a:rPr lang="en-US" altLang="zh-TW" dirty="0" smtClean="0"/>
              <a:t>you can start your project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915" y="3253355"/>
            <a:ext cx="659222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8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專題資料表的設定規範 </a:t>
            </a:r>
            <a:r>
              <a:rPr lang="en-US" altLang="zh-TW" b="1" dirty="0" smtClean="0">
                <a:solidFill>
                  <a:srgbClr val="FF0000"/>
                </a:solidFill>
              </a:rPr>
              <a:t>!!!!</a:t>
            </a:r>
            <a:r>
              <a:rPr lang="zh-TW" altLang="en-US" b="1" dirty="0" smtClean="0">
                <a:solidFill>
                  <a:srgbClr val="FF0000"/>
                </a:solidFill>
              </a:rPr>
              <a:t>重要</a:t>
            </a:r>
            <a:r>
              <a:rPr lang="en-US" altLang="zh-TW" b="1" dirty="0" smtClean="0">
                <a:solidFill>
                  <a:srgbClr val="FF0000"/>
                </a:solidFill>
              </a:rPr>
              <a:t>!!!!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資料庫名稱 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csie111</a:t>
            </a:r>
          </a:p>
          <a:p>
            <a:r>
              <a:rPr lang="zh-TW" altLang="en-US" dirty="0"/>
              <a:t>資料表設定</a:t>
            </a:r>
            <a:r>
              <a:rPr lang="zh-TW" altLang="en-US" dirty="0" smtClean="0"/>
              <a:t>規則 </a:t>
            </a:r>
            <a:r>
              <a:rPr lang="en-US" altLang="zh-TW" dirty="0" smtClean="0"/>
              <a:t>(EX</a:t>
            </a:r>
            <a:r>
              <a:rPr lang="zh-TW" altLang="en-US" dirty="0" smtClean="0"/>
              <a:t> 我是第</a:t>
            </a:r>
            <a:r>
              <a:rPr lang="en-US" altLang="zh-TW" dirty="0" smtClean="0"/>
              <a:t>04</a:t>
            </a:r>
            <a:r>
              <a:rPr lang="zh-TW" altLang="en-US" dirty="0" smtClean="0"/>
              <a:t>組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我想建一個叫做 </a:t>
            </a:r>
            <a:r>
              <a:rPr lang="en-US" altLang="zh-TW" dirty="0" smtClean="0"/>
              <a:t>user </a:t>
            </a:r>
            <a:r>
              <a:rPr lang="zh-TW" altLang="en-US" dirty="0" smtClean="0"/>
              <a:t>的表格     </a:t>
            </a:r>
            <a:r>
              <a:rPr lang="en-US" altLang="zh-TW" dirty="0" smtClean="0"/>
              <a:t>T04_user</a:t>
            </a:r>
          </a:p>
          <a:p>
            <a:pPr lvl="1"/>
            <a:r>
              <a:rPr lang="zh-TW" altLang="en-US" dirty="0" smtClean="0"/>
              <a:t>我</a:t>
            </a:r>
            <a:r>
              <a:rPr lang="zh-TW" altLang="en-US" dirty="0"/>
              <a:t>又</a:t>
            </a:r>
            <a:r>
              <a:rPr lang="zh-TW" altLang="en-US" dirty="0" smtClean="0"/>
              <a:t>想</a:t>
            </a:r>
            <a:r>
              <a:rPr lang="zh-TW" altLang="en-US" dirty="0"/>
              <a:t>建一個叫做 </a:t>
            </a:r>
            <a:r>
              <a:rPr lang="zh-TW" altLang="en-US" dirty="0" smtClean="0"/>
              <a:t>學生</a:t>
            </a:r>
            <a:r>
              <a:rPr lang="en-US" altLang="zh-TW" dirty="0" smtClean="0"/>
              <a:t> </a:t>
            </a:r>
            <a:r>
              <a:rPr lang="zh-TW" altLang="en-US" dirty="0"/>
              <a:t>的表格     </a:t>
            </a:r>
            <a:r>
              <a:rPr lang="en-US" altLang="zh-TW" dirty="0" smtClean="0"/>
              <a:t>T04_student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資料表設定規則 </a:t>
            </a:r>
            <a:r>
              <a:rPr lang="en-US" altLang="zh-TW" dirty="0"/>
              <a:t>(EX</a:t>
            </a:r>
            <a:r>
              <a:rPr lang="zh-TW" altLang="en-US" dirty="0"/>
              <a:t> 我是</a:t>
            </a:r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組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我想建一個叫做 </a:t>
            </a:r>
            <a:r>
              <a:rPr lang="en-US" altLang="zh-TW" dirty="0"/>
              <a:t>user </a:t>
            </a:r>
            <a:r>
              <a:rPr lang="zh-TW" altLang="en-US" dirty="0"/>
              <a:t>的表格     </a:t>
            </a:r>
            <a:r>
              <a:rPr lang="en-US" altLang="zh-TW" dirty="0" smtClean="0"/>
              <a:t>T01_user</a:t>
            </a:r>
            <a:endParaRPr lang="en-US" altLang="zh-TW" dirty="0"/>
          </a:p>
          <a:p>
            <a:pPr lvl="1"/>
            <a:r>
              <a:rPr lang="zh-TW" altLang="en-US" dirty="0"/>
              <a:t>我又想建一個叫做 學生</a:t>
            </a:r>
            <a:r>
              <a:rPr lang="en-US" altLang="zh-TW" dirty="0"/>
              <a:t> </a:t>
            </a:r>
            <a:r>
              <a:rPr lang="zh-TW" altLang="en-US" dirty="0"/>
              <a:t>的表格     </a:t>
            </a:r>
            <a:r>
              <a:rPr lang="en-US" altLang="zh-TW" dirty="0" smtClean="0"/>
              <a:t>T01_student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8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1. WINDOW10</a:t>
            </a:r>
            <a:r>
              <a:rPr lang="zh-TW" altLang="en-US" dirty="0" smtClean="0"/>
              <a:t> 安裝  </a:t>
            </a:r>
            <a:r>
              <a:rPr lang="en-US" altLang="zh-TW" dirty="0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Get your </a:t>
            </a:r>
            <a:r>
              <a:rPr lang="en-US" altLang="zh-TW" dirty="0" err="1" smtClean="0"/>
              <a:t>docker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https://hub.docker.com/editions/community/docker-ce-desktop-windows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467" y="2801710"/>
            <a:ext cx="6003613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專題資料表的設定規範 </a:t>
            </a:r>
            <a:r>
              <a:rPr lang="en-US" altLang="zh-TW" b="1" dirty="0">
                <a:solidFill>
                  <a:srgbClr val="FF0000"/>
                </a:solidFill>
              </a:rPr>
              <a:t>!!!!</a:t>
            </a:r>
            <a:r>
              <a:rPr lang="zh-TW" altLang="en-US" b="1" dirty="0">
                <a:solidFill>
                  <a:srgbClr val="FF0000"/>
                </a:solidFill>
              </a:rPr>
              <a:t>重要</a:t>
            </a:r>
            <a:r>
              <a:rPr lang="en-US" altLang="zh-TW" b="1" dirty="0">
                <a:solidFill>
                  <a:srgbClr val="FF0000"/>
                </a:solidFill>
              </a:rPr>
              <a:t>!!!!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987800" cy="4351338"/>
          </a:xfrm>
        </p:spPr>
        <p:txBody>
          <a:bodyPr/>
          <a:lstStyle/>
          <a:p>
            <a:r>
              <a:rPr lang="zh-TW" altLang="en-US" dirty="0"/>
              <a:t>系統資料夾</a:t>
            </a:r>
            <a:r>
              <a:rPr lang="zh-TW" altLang="en-US" dirty="0" smtClean="0"/>
              <a:t>路徑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本屆同學的路徑在 </a:t>
            </a:r>
            <a:r>
              <a:rPr lang="en-US" altLang="zh-TW" dirty="0" err="1" smtClean="0"/>
              <a:t>phpmyadmin</a:t>
            </a:r>
            <a:r>
              <a:rPr lang="en-US" altLang="zh-TW" dirty="0" smtClean="0"/>
              <a:t> </a:t>
            </a:r>
            <a:r>
              <a:rPr lang="zh-TW" altLang="en-US" dirty="0" smtClean="0"/>
              <a:t>容器中 的 </a:t>
            </a:r>
            <a:r>
              <a:rPr lang="en-US" altLang="zh-TW" dirty="0" smtClean="0"/>
              <a:t>csie111 </a:t>
            </a:r>
            <a:r>
              <a:rPr lang="zh-TW" altLang="en-US" dirty="0" smtClean="0"/>
              <a:t>資料夾中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第</a:t>
            </a:r>
            <a:r>
              <a:rPr lang="en-US" altLang="zh-TW" dirty="0" smtClean="0"/>
              <a:t>99</a:t>
            </a:r>
            <a:r>
              <a:rPr lang="zh-TW" altLang="en-US" dirty="0" smtClean="0"/>
              <a:t>組請建立 </a:t>
            </a:r>
            <a:r>
              <a:rPr lang="en-US" altLang="zh-TW" dirty="0" smtClean="0"/>
              <a:t>team99 </a:t>
            </a:r>
            <a:r>
              <a:rPr lang="zh-TW" altLang="en-US" dirty="0" smtClean="0"/>
              <a:t>當作你的專題的根目錄，第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組</a:t>
            </a:r>
            <a:r>
              <a:rPr lang="zh-TW" altLang="en-US" dirty="0"/>
              <a:t>請建立 </a:t>
            </a:r>
            <a:r>
              <a:rPr lang="en-US" altLang="zh-TW" dirty="0" smtClean="0"/>
              <a:t>team100</a:t>
            </a:r>
            <a:r>
              <a:rPr lang="zh-TW" altLang="en-US" dirty="0" smtClean="0"/>
              <a:t>當作</a:t>
            </a:r>
            <a:r>
              <a:rPr lang="zh-TW" altLang="en-US" dirty="0"/>
              <a:t>你的專題的根</a:t>
            </a:r>
            <a:r>
              <a:rPr lang="zh-TW" altLang="en-US" dirty="0" smtClean="0"/>
              <a:t>目錄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組</a:t>
            </a:r>
            <a:r>
              <a:rPr lang="zh-TW" altLang="en-US" dirty="0"/>
              <a:t>請建立 </a:t>
            </a:r>
            <a:r>
              <a:rPr lang="en-US" altLang="zh-TW" dirty="0" smtClean="0"/>
              <a:t>team01 </a:t>
            </a:r>
            <a:r>
              <a:rPr lang="zh-TW" altLang="en-US" dirty="0"/>
              <a:t>當作你的專題的根目錄</a:t>
            </a:r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981" y="1391734"/>
            <a:ext cx="5577420" cy="36707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31" y="3420534"/>
            <a:ext cx="4299762" cy="32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55" y="1825625"/>
            <a:ext cx="7790889" cy="435133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4632960" y="1242060"/>
            <a:ext cx="1981200" cy="112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640808" y="10573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ＨＥＲＥ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023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2. </a:t>
            </a:r>
            <a:r>
              <a:rPr lang="zh-TW" altLang="en-US" dirty="0" smtClean="0"/>
              <a:t>安裝 </a:t>
            </a:r>
            <a:r>
              <a:rPr lang="en-US" altLang="zh-TW" dirty="0" err="1" smtClean="0"/>
              <a:t>MariaDB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phpmyadmin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After DOCKER is installed, your system environment (path) is complete </a:t>
            </a:r>
            <a:r>
              <a:rPr lang="zh-TW" altLang="en-US" dirty="0" smtClean="0"/>
              <a:t>裝</a:t>
            </a:r>
            <a:r>
              <a:rPr lang="zh-TW" altLang="en-US" dirty="0"/>
              <a:t>好</a:t>
            </a:r>
            <a:r>
              <a:rPr lang="zh-TW" altLang="en-US" dirty="0" smtClean="0"/>
              <a:t>之後系統會設定好路徑</a:t>
            </a:r>
            <a:endParaRPr lang="en-US" altLang="zh-TW" dirty="0" smtClean="0"/>
          </a:p>
          <a:p>
            <a:r>
              <a:rPr lang="en-US" altLang="zh-TW" dirty="0" smtClean="0"/>
              <a:t>Open your Command line interface</a:t>
            </a:r>
          </a:p>
          <a:p>
            <a:pPr lvl="1"/>
            <a:r>
              <a:rPr lang="en-US" altLang="zh-TW" dirty="0" smtClean="0"/>
              <a:t>Execute (</a:t>
            </a:r>
            <a:r>
              <a:rPr lang="en-US" altLang="zh-TW" dirty="0" err="1" smtClean="0"/>
              <a:t>MariaDB</a:t>
            </a:r>
            <a:r>
              <a:rPr lang="en-US" altLang="zh-TW" dirty="0" smtClean="0"/>
              <a:t> ver. 10.7)</a:t>
            </a:r>
          </a:p>
          <a:p>
            <a:pPr lvl="2"/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/>
              <a:t>run --name mariadb1 -e MYSQL_ROOT_PASSWORD=304db -p </a:t>
            </a:r>
            <a:r>
              <a:rPr lang="en-US" altLang="zh-TW" b="1" dirty="0" smtClean="0">
                <a:solidFill>
                  <a:srgbClr val="FF0000"/>
                </a:solidFill>
              </a:rPr>
              <a:t>3307:3306</a:t>
            </a:r>
            <a:r>
              <a:rPr lang="en-US" altLang="zh-TW" dirty="0" smtClean="0"/>
              <a:t> </a:t>
            </a:r>
            <a:r>
              <a:rPr lang="en-US" altLang="zh-TW" dirty="0"/>
              <a:t>-h mariadb1 -d --restart=always </a:t>
            </a:r>
            <a:r>
              <a:rPr lang="en-US" altLang="zh-TW" b="1" dirty="0" smtClean="0">
                <a:solidFill>
                  <a:srgbClr val="FF0000"/>
                </a:solidFill>
              </a:rPr>
              <a:t>mariadb:10.7</a:t>
            </a:r>
          </a:p>
          <a:p>
            <a:pPr lvl="2"/>
            <a:endParaRPr lang="en-US" altLang="zh-TW" dirty="0"/>
          </a:p>
          <a:p>
            <a:pPr lvl="2"/>
            <a:r>
              <a:rPr lang="en-US" altLang="zh-TW" dirty="0" smtClean="0"/>
              <a:t>In this command, </a:t>
            </a:r>
          </a:p>
          <a:p>
            <a:pPr lvl="3"/>
            <a:r>
              <a:rPr lang="en-US" altLang="zh-TW" dirty="0" smtClean="0"/>
              <a:t>your id for login the </a:t>
            </a:r>
            <a:r>
              <a:rPr lang="en-US" altLang="zh-TW" dirty="0" err="1" smtClean="0"/>
              <a:t>mariadb</a:t>
            </a:r>
            <a:r>
              <a:rPr lang="en-US" altLang="zh-TW" dirty="0" smtClean="0"/>
              <a:t>  is :  root. </a:t>
            </a:r>
          </a:p>
          <a:p>
            <a:pPr lvl="3"/>
            <a:r>
              <a:rPr lang="en-US" altLang="zh-TW" dirty="0" smtClean="0"/>
              <a:t>Your password is : 304db</a:t>
            </a:r>
          </a:p>
          <a:p>
            <a:pPr lvl="3"/>
            <a:r>
              <a:rPr lang="en-US" altLang="zh-TW" dirty="0" smtClean="0"/>
              <a:t>Connection port is : 3307</a:t>
            </a:r>
          </a:p>
          <a:p>
            <a:pPr lvl="3"/>
            <a:r>
              <a:rPr lang="en-US" altLang="zh-TW" dirty="0" smtClean="0"/>
              <a:t>You name for container is : mariadb1</a:t>
            </a:r>
          </a:p>
          <a:p>
            <a:pPr lvl="1"/>
            <a:r>
              <a:rPr lang="en-US" altLang="zh-TW" dirty="0" smtClean="0"/>
              <a:t>Execute : ( PHP ver.</a:t>
            </a:r>
            <a:r>
              <a:rPr lang="zh-TW" altLang="en-US" dirty="0" smtClean="0"/>
              <a:t> </a:t>
            </a:r>
            <a:r>
              <a:rPr lang="en-US" altLang="zh-TW" dirty="0" smtClean="0"/>
              <a:t>8.0.15)</a:t>
            </a:r>
          </a:p>
          <a:p>
            <a:pPr lvl="2"/>
            <a:r>
              <a:rPr lang="en-US" altLang="zh-TW" dirty="0" err="1" smtClean="0"/>
              <a:t>docker</a:t>
            </a:r>
            <a:r>
              <a:rPr lang="en-US" altLang="zh-TW" dirty="0" smtClean="0"/>
              <a:t> run --name phpmyadmin1 -e PMA_HOST=mariadb1  -p 8763:80 -h phpmyadmin1 -d  --restart=always --link mariadb1 </a:t>
            </a:r>
            <a:r>
              <a:rPr lang="en-US" altLang="zh-TW" dirty="0" err="1" smtClean="0"/>
              <a:t>phpmyadmin</a:t>
            </a:r>
            <a:r>
              <a:rPr lang="en-US" altLang="zh-TW" dirty="0" smtClean="0"/>
              <a:t>/phpmyadmin:5.1.3</a:t>
            </a:r>
          </a:p>
          <a:p>
            <a:pPr lvl="2"/>
            <a:r>
              <a:rPr lang="en-US" altLang="zh-TW" dirty="0" smtClean="0"/>
              <a:t>In this command, </a:t>
            </a:r>
          </a:p>
          <a:p>
            <a:pPr lvl="3"/>
            <a:r>
              <a:rPr lang="en-US" altLang="zh-TW" dirty="0" smtClean="0"/>
              <a:t>Link to which 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 : mariadb1 </a:t>
            </a:r>
          </a:p>
          <a:p>
            <a:pPr lvl="3"/>
            <a:r>
              <a:rPr lang="en-US" altLang="zh-TW" dirty="0" smtClean="0"/>
              <a:t>Connection port is : 8763:80 </a:t>
            </a:r>
          </a:p>
          <a:p>
            <a:pPr lvl="3"/>
            <a:r>
              <a:rPr lang="en-US" altLang="zh-TW" dirty="0" smtClean="0"/>
              <a:t>You name for container is : phpmyadmin1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353299" y="3286125"/>
            <a:ext cx="2914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請改為</a:t>
            </a:r>
            <a:r>
              <a:rPr lang="en-US" altLang="zh-TW" dirty="0" smtClean="0">
                <a:solidFill>
                  <a:srgbClr val="FF0000"/>
                </a:solidFill>
              </a:rPr>
              <a:t>3307</a:t>
            </a:r>
            <a:r>
              <a:rPr lang="zh-TW" altLang="en-US" dirty="0" smtClean="0">
                <a:solidFill>
                  <a:srgbClr val="FF0000"/>
                </a:solidFill>
              </a:rPr>
              <a:t> 因為</a:t>
            </a:r>
            <a:r>
              <a:rPr lang="en-US" altLang="zh-TW" dirty="0" smtClean="0">
                <a:solidFill>
                  <a:srgbClr val="FF0000"/>
                </a:solidFill>
              </a:rPr>
              <a:t>3306 </a:t>
            </a:r>
            <a:r>
              <a:rPr lang="zh-TW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TW" dirty="0" err="1" smtClean="0">
                <a:solidFill>
                  <a:srgbClr val="FF0000"/>
                </a:solidFill>
              </a:rPr>
              <a:t>mysql</a:t>
            </a:r>
            <a:r>
              <a:rPr lang="zh-TW" altLang="en-US" dirty="0" smtClean="0">
                <a:solidFill>
                  <a:srgbClr val="FF0000"/>
                </a:solidFill>
              </a:rPr>
              <a:t>預設的</a:t>
            </a:r>
            <a:r>
              <a:rPr lang="en-US" altLang="zh-TW" dirty="0" smtClean="0">
                <a:solidFill>
                  <a:srgbClr val="FF0000"/>
                </a:solidFill>
              </a:rPr>
              <a:t>PORT</a:t>
            </a:r>
            <a:r>
              <a:rPr lang="zh-TW" altLang="en-US" dirty="0" smtClean="0">
                <a:solidFill>
                  <a:srgbClr val="FF0000"/>
                </a:solidFill>
              </a:rPr>
              <a:t> 多數有時替裝設</a:t>
            </a:r>
            <a:r>
              <a:rPr lang="en-US" altLang="zh-TW" dirty="0" smtClean="0">
                <a:solidFill>
                  <a:srgbClr val="FF0000"/>
                </a:solidFill>
              </a:rPr>
              <a:t>MYSQL</a:t>
            </a:r>
            <a:r>
              <a:rPr lang="zh-TW" altLang="en-US" dirty="0" smtClean="0">
                <a:solidFill>
                  <a:srgbClr val="FF0000"/>
                </a:solidFill>
              </a:rPr>
              <a:t>的系統會被占用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7534275" y="3124200"/>
            <a:ext cx="276225" cy="16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IMAGEs and CONTAINERs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13" y="1869168"/>
            <a:ext cx="4862139" cy="34866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42" y="1869168"/>
            <a:ext cx="5797558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77250" cy="60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9734550" cy="62111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19350" y="4229100"/>
            <a:ext cx="14573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43050" y="3848100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Remember 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600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inspect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650" y="1825625"/>
            <a:ext cx="6752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1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Enter the container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14" y="1825625"/>
            <a:ext cx="861277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90015" y="2169622"/>
            <a:ext cx="315883" cy="282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8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740</Words>
  <Application>Microsoft Office PowerPoint</Application>
  <PresentationFormat>寬螢幕</PresentationFormat>
  <Paragraphs>113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資料庫系統 使用Docker 搭建  Mariadb 與phpmyadmin Version: 20220613</vt:lpstr>
      <vt:lpstr>STEP 1. WINDOW10 安裝  DOCKER</vt:lpstr>
      <vt:lpstr>PowerPoint 簡報</vt:lpstr>
      <vt:lpstr>STEP 2. 安裝 MariaDB / phpmyadmin</vt:lpstr>
      <vt:lpstr>IMAGEs and CONTAINERs</vt:lpstr>
      <vt:lpstr>PowerPoint 簡報</vt:lpstr>
      <vt:lpstr>PowerPoint 簡報</vt:lpstr>
      <vt:lpstr>inspect</vt:lpstr>
      <vt:lpstr>Enter the container</vt:lpstr>
      <vt:lpstr>In container:  Check you location and create directory csie111/team100  (我的組別是 第100組)</vt:lpstr>
      <vt:lpstr>STEP 3. TEST YOUR INSTALLED SYSTEM</vt:lpstr>
      <vt:lpstr>TEST YOUR INSTALLED SYSTEM</vt:lpstr>
      <vt:lpstr>建立名為csie111的資料庫</vt:lpstr>
      <vt:lpstr>Write your PHP to connect the db</vt:lpstr>
      <vt:lpstr>Check you container</vt:lpstr>
      <vt:lpstr>Upload file to your container</vt:lpstr>
      <vt:lpstr>Check your Uploaded file in container</vt:lpstr>
      <vt:lpstr>Congratulation :  your environment is ready you can start your project</vt:lpstr>
      <vt:lpstr>專題資料表的設定規範 !!!!重要!!!!</vt:lpstr>
      <vt:lpstr>專題資料表的設定規範 !!!!重要!!!!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資料庫系統 DOCKER 搭建MARIADB</dc:title>
  <dc:creator>user</dc:creator>
  <cp:lastModifiedBy>user</cp:lastModifiedBy>
  <cp:revision>27</cp:revision>
  <dcterms:created xsi:type="dcterms:W3CDTF">2022-03-30T02:47:00Z</dcterms:created>
  <dcterms:modified xsi:type="dcterms:W3CDTF">2022-06-13T08:27:21Z</dcterms:modified>
</cp:coreProperties>
</file>